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6645275" cy="97774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7D7D"/>
    <a:srgbClr val="D45466"/>
    <a:srgbClr val="F1F109"/>
    <a:srgbClr val="E8ED11"/>
    <a:srgbClr val="EBF0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46" y="-1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763963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92624EB-09D5-4EA6-81DC-2F98D97DF7DD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286875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763963" y="9286875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2C9D3E8-534A-486F-AC1F-17F8A61F12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4F5E9-72F4-45D0-A775-5E9F6B808EAA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32B1-3513-442F-A320-3B96A2BCAE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6CDC-C903-4AD5-AD06-93190D4AC431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07581-0F36-4F4A-AEEB-511E9682B3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AD7B-201A-453D-B594-2CC546BD13A7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CC82-9C74-4414-8756-A7CB2D5C2F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92521-1DB2-4CE2-B7E2-151BC035331E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765DA-25D0-4674-8C04-2122DC84CA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CB0E-447A-48E9-B48F-5F0222C22E83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EA53F-0D20-4577-BED6-36569926DB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D75-DDFB-4E7A-91DC-670135123E2C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BA2CA-2E37-4889-AF25-76B992F064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748A-60EB-465F-B772-161E0CFE0C33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5B39A-21EF-4B74-B260-C812AABE0C5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3598B-0D91-4A1A-8BFD-35E9024E7307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695F4-DFF0-4772-AFF2-553166A482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35F91-F1E2-40B7-81FF-F5A53A479191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0EAF1-194A-4E17-8A13-BB44E43B45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803FD-C5EA-4CBF-87AC-E83D616A97AE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82B13-E1A1-401A-A2B0-5D47519C7D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B92C1-ADFA-46B0-9885-FE88ECB460EF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FFAF2-1307-4D70-BC6F-5178490990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1C74EA-B762-416F-AAD4-F0D1302E7CE2}" type="datetimeFigureOut">
              <a:rPr lang="it-IT"/>
              <a:pPr>
                <a:defRPr/>
              </a:pPr>
              <a:t>13/03/2013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EC78AB-1BEA-4E7D-9E80-7581A144F5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://www.ilgiorno.it/milano/cronaca/2012/01/11/650592/images/1078324-cristoantonellodamessina.jpg"/>
          <p:cNvPicPr>
            <a:picLocks noChangeAspect="1" noChangeArrowheads="1"/>
          </p:cNvPicPr>
          <p:nvPr/>
        </p:nvPicPr>
        <p:blipFill>
          <a:blip r:embed="rId2"/>
          <a:srcRect r="45435" b="8543"/>
          <a:stretch>
            <a:fillRect/>
          </a:stretch>
        </p:blipFill>
        <p:spPr bwMode="auto">
          <a:xfrm>
            <a:off x="1916113" y="2647950"/>
            <a:ext cx="4608512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5"/>
          <p:cNvSpPr txBox="1">
            <a:spLocks noChangeArrowheads="1"/>
          </p:cNvSpPr>
          <p:nvPr/>
        </p:nvSpPr>
        <p:spPr bwMode="auto">
          <a:xfrm>
            <a:off x="1989138" y="6176963"/>
            <a:ext cx="3111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700" b="1" i="1">
                <a:solidFill>
                  <a:srgbClr val="DD7D7D"/>
                </a:solidFill>
                <a:latin typeface="Book Antiqua" pitchFamily="18" charset="0"/>
                <a:ea typeface="Batang"/>
                <a:cs typeface="Batang"/>
              </a:rPr>
              <a:t>Sacra </a:t>
            </a:r>
          </a:p>
          <a:p>
            <a:r>
              <a:rPr lang="it-IT" sz="2700" b="1" i="1">
                <a:solidFill>
                  <a:srgbClr val="DD7D7D"/>
                </a:solidFill>
                <a:latin typeface="Book Antiqua" pitchFamily="18" charset="0"/>
                <a:ea typeface="Batang"/>
                <a:cs typeface="Batang"/>
              </a:rPr>
              <a:t>rappresentazione</a:t>
            </a:r>
          </a:p>
        </p:txBody>
      </p: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2160588" y="2505075"/>
            <a:ext cx="20129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6000">
                <a:solidFill>
                  <a:srgbClr val="F1F109"/>
                </a:solidFill>
                <a:latin typeface="Calibri" pitchFamily="34" charset="0"/>
              </a:rPr>
              <a:t>E voi,</a:t>
            </a:r>
            <a:r>
              <a:rPr lang="it-IT" sz="60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it-IT" sz="3600">
                <a:solidFill>
                  <a:schemeClr val="bg1"/>
                </a:solidFill>
                <a:latin typeface="Calibri" pitchFamily="34" charset="0"/>
              </a:rPr>
            </a:br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>     </a:t>
            </a:r>
            <a:endParaRPr lang="it-IT" sz="28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2192338" y="3263900"/>
            <a:ext cx="41767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solidFill>
                  <a:srgbClr val="F1F109"/>
                </a:solidFill>
                <a:latin typeface="Calibri" pitchFamily="34" charset="0"/>
              </a:rPr>
              <a:t>chi dite</a:t>
            </a:r>
            <a:r>
              <a:rPr lang="it-IT" sz="3200">
                <a:solidFill>
                  <a:schemeClr val="bg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1484313" y="1857375"/>
            <a:ext cx="373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chemeClr val="hlink"/>
                </a:solidFill>
                <a:latin typeface="Book Antiqua" pitchFamily="18" charset="0"/>
                <a:ea typeface="Batang"/>
                <a:cs typeface="Batang"/>
              </a:rPr>
              <a:t>QUARESIMA 2013</a:t>
            </a: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2565400" y="488950"/>
            <a:ext cx="181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chemeClr val="folHlink"/>
                </a:solidFill>
                <a:latin typeface="Californian FB" pitchFamily="18" charset="0"/>
                <a:ea typeface="Batang"/>
                <a:cs typeface="Batang"/>
              </a:rPr>
              <a:t>Parrocchia di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404813" y="1136650"/>
            <a:ext cx="6173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>
                <a:solidFill>
                  <a:schemeClr val="folHlink"/>
                </a:solidFill>
                <a:latin typeface="Californian FB" pitchFamily="18" charset="0"/>
                <a:ea typeface="Batang"/>
                <a:cs typeface="Batang"/>
              </a:rPr>
              <a:t>Santa Marcellina  e San Giuseppe alla Certosa</a:t>
            </a:r>
            <a:r>
              <a:rPr lang="it-IT" sz="2000">
                <a:solidFill>
                  <a:schemeClr val="folHlink"/>
                </a:solidFill>
                <a:latin typeface="Arial Narrow" pitchFamily="34" charset="0"/>
                <a:ea typeface="Batang"/>
                <a:cs typeface="Batang"/>
              </a:rPr>
              <a:t> </a:t>
            </a:r>
          </a:p>
        </p:txBody>
      </p:sp>
      <p:sp>
        <p:nvSpPr>
          <p:cNvPr id="14346" name="TextBox 14"/>
          <p:cNvSpPr txBox="1">
            <a:spLocks noChangeArrowheads="1"/>
          </p:cNvSpPr>
          <p:nvPr/>
        </p:nvSpPr>
        <p:spPr bwMode="auto">
          <a:xfrm>
            <a:off x="2060575" y="7258050"/>
            <a:ext cx="3140075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chemeClr val="hlink"/>
                </a:solidFill>
                <a:latin typeface="Book Antiqua" pitchFamily="18" charset="0"/>
                <a:ea typeface="Batang"/>
                <a:cs typeface="Batang"/>
              </a:rPr>
              <a:t>Sabato 23 marzo 2013</a:t>
            </a:r>
          </a:p>
          <a:p>
            <a:r>
              <a:rPr lang="it-IT" sz="2400" b="1">
                <a:solidFill>
                  <a:schemeClr val="hlink"/>
                </a:solidFill>
                <a:latin typeface="Book Antiqua" pitchFamily="18" charset="0"/>
                <a:ea typeface="Batang"/>
                <a:cs typeface="Batang"/>
              </a:rPr>
              <a:t>ore 21.00</a:t>
            </a:r>
            <a:r>
              <a:rPr lang="it-IT" sz="2000">
                <a:solidFill>
                  <a:schemeClr val="hlink"/>
                </a:solidFill>
                <a:latin typeface="Book Antiqua" pitchFamily="18" charset="0"/>
                <a:ea typeface="Batang"/>
                <a:cs typeface="Batang"/>
              </a:rPr>
              <a:t/>
            </a:r>
            <a:br>
              <a:rPr lang="it-IT" sz="2000">
                <a:solidFill>
                  <a:schemeClr val="hlink"/>
                </a:solidFill>
                <a:latin typeface="Book Antiqua" pitchFamily="18" charset="0"/>
                <a:ea typeface="Batang"/>
                <a:cs typeface="Batang"/>
              </a:rPr>
            </a:br>
            <a:endParaRPr lang="it-IT" sz="2000">
              <a:solidFill>
                <a:schemeClr val="hlink"/>
              </a:solidFill>
              <a:latin typeface="Book Antiqua" pitchFamily="18" charset="0"/>
              <a:ea typeface="Batang"/>
              <a:cs typeface="Batang"/>
            </a:endParaRPr>
          </a:p>
          <a:p>
            <a:r>
              <a:rPr lang="it-IT" sz="1600">
                <a:solidFill>
                  <a:schemeClr val="folHlink"/>
                </a:solidFill>
                <a:latin typeface="Californian FB" pitchFamily="18" charset="0"/>
                <a:ea typeface="Batang"/>
                <a:cs typeface="Batang"/>
              </a:rPr>
              <a:t>Chiesa di Santa Marcellina </a:t>
            </a:r>
            <a:br>
              <a:rPr lang="it-IT" sz="1600">
                <a:solidFill>
                  <a:schemeClr val="folHlink"/>
                </a:solidFill>
                <a:latin typeface="Californian FB" pitchFamily="18" charset="0"/>
                <a:ea typeface="Batang"/>
                <a:cs typeface="Batang"/>
              </a:rPr>
            </a:br>
            <a:r>
              <a:rPr lang="it-IT" sz="1600">
                <a:solidFill>
                  <a:schemeClr val="folHlink"/>
                </a:solidFill>
                <a:latin typeface="Californian FB" pitchFamily="18" charset="0"/>
                <a:ea typeface="Batang"/>
                <a:cs typeface="Batang"/>
              </a:rPr>
              <a:t>e San Giuseppe alla Certosa</a:t>
            </a:r>
          </a:p>
          <a:p>
            <a:r>
              <a:rPr lang="it-IT" sz="1600">
                <a:solidFill>
                  <a:schemeClr val="folHlink"/>
                </a:solidFill>
                <a:latin typeface="Californian FB" pitchFamily="18" charset="0"/>
                <a:ea typeface="Batang"/>
                <a:cs typeface="Batang"/>
              </a:rPr>
              <a:t>Viale Espinasse 85, Milano</a:t>
            </a:r>
          </a:p>
        </p:txBody>
      </p:sp>
      <p:sp>
        <p:nvSpPr>
          <p:cNvPr id="14347" name="TextBox 15"/>
          <p:cNvSpPr txBox="1">
            <a:spLocks noChangeArrowheads="1"/>
          </p:cNvSpPr>
          <p:nvPr/>
        </p:nvSpPr>
        <p:spPr bwMode="auto">
          <a:xfrm>
            <a:off x="2409825" y="3662363"/>
            <a:ext cx="190023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>
                <a:solidFill>
                  <a:srgbClr val="F1F109"/>
                </a:solidFill>
                <a:latin typeface="Calibri" pitchFamily="34" charset="0"/>
              </a:rPr>
              <a:t>che io sia?</a:t>
            </a:r>
          </a:p>
          <a:p>
            <a:endParaRPr lang="it-IT">
              <a:latin typeface="Calibri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0" y="2333625"/>
            <a:ext cx="685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9" name="TextBox 32"/>
          <p:cNvSpPr txBox="1">
            <a:spLocks noChangeArrowheads="1"/>
          </p:cNvSpPr>
          <p:nvPr/>
        </p:nvSpPr>
        <p:spPr bwMode="auto">
          <a:xfrm>
            <a:off x="295275" y="2505075"/>
            <a:ext cx="16192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it-IT" b="1">
                <a:solidFill>
                  <a:schemeClr val="folHlink"/>
                </a:solidFill>
                <a:latin typeface="Gloucester MT Extra Condensed" pitchFamily="18" charset="0"/>
              </a:rPr>
              <a:t>In questo Anno </a:t>
            </a:r>
          </a:p>
          <a:p>
            <a:pPr>
              <a:lnSpc>
                <a:spcPct val="200000"/>
              </a:lnSpc>
            </a:pPr>
            <a:r>
              <a:rPr lang="it-IT" b="1">
                <a:solidFill>
                  <a:schemeClr val="folHlink"/>
                </a:solidFill>
                <a:latin typeface="Gloucester MT Extra Condensed" pitchFamily="18" charset="0"/>
              </a:rPr>
              <a:t>della Fede vogliamo lasciarci provocare dal processo a Gesù </a:t>
            </a:r>
          </a:p>
          <a:p>
            <a:pPr>
              <a:lnSpc>
                <a:spcPct val="200000"/>
              </a:lnSpc>
            </a:pPr>
            <a:r>
              <a:rPr lang="it-IT" b="1">
                <a:solidFill>
                  <a:schemeClr val="folHlink"/>
                </a:solidFill>
                <a:latin typeface="Gloucester MT Extra Condensed" pitchFamily="18" charset="0"/>
              </a:rPr>
              <a:t>di Nazaret, ripensato dai suoi più potenti oppositori: Pilato, Erode e Caifa.</a:t>
            </a:r>
            <a:br>
              <a:rPr lang="it-IT" b="1">
                <a:solidFill>
                  <a:schemeClr val="folHlink"/>
                </a:solidFill>
                <a:latin typeface="Gloucester MT Extra Condensed" pitchFamily="18" charset="0"/>
              </a:rPr>
            </a:br>
            <a:endParaRPr lang="it-IT" b="1">
              <a:solidFill>
                <a:schemeClr val="folHlink"/>
              </a:solidFill>
              <a:latin typeface="Gloucester MT Extra Condensed" pitchFamily="18" charset="0"/>
            </a:endParaRPr>
          </a:p>
        </p:txBody>
      </p:sp>
      <p:sp>
        <p:nvSpPr>
          <p:cNvPr id="14350" name="Line 17"/>
          <p:cNvSpPr>
            <a:spLocks noChangeShapeType="1"/>
          </p:cNvSpPr>
          <p:nvPr/>
        </p:nvSpPr>
        <p:spPr bwMode="auto">
          <a:xfrm>
            <a:off x="333375" y="273050"/>
            <a:ext cx="6119813" cy="0"/>
          </a:xfrm>
          <a:prstGeom prst="line">
            <a:avLst/>
          </a:prstGeom>
          <a:noFill/>
          <a:ln w="57150" cmpd="thinThick">
            <a:solidFill>
              <a:schemeClr val="folHlink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4351" name="TextBox 16"/>
          <p:cNvSpPr txBox="1">
            <a:spLocks noChangeArrowheads="1"/>
          </p:cNvSpPr>
          <p:nvPr/>
        </p:nvSpPr>
        <p:spPr bwMode="auto">
          <a:xfrm>
            <a:off x="476250" y="9274175"/>
            <a:ext cx="5761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i="1">
                <a:solidFill>
                  <a:schemeClr val="hlink"/>
                </a:solidFill>
                <a:latin typeface="Calibri" pitchFamily="34" charset="0"/>
              </a:rPr>
              <a:t>Ingresso libero</a:t>
            </a:r>
          </a:p>
        </p:txBody>
      </p:sp>
      <p:sp>
        <p:nvSpPr>
          <p:cNvPr id="14352" name="Line 17"/>
          <p:cNvSpPr>
            <a:spLocks noChangeShapeType="1"/>
          </p:cNvSpPr>
          <p:nvPr/>
        </p:nvSpPr>
        <p:spPr bwMode="auto">
          <a:xfrm>
            <a:off x="404813" y="9201150"/>
            <a:ext cx="6119812" cy="0"/>
          </a:xfrm>
          <a:prstGeom prst="line">
            <a:avLst/>
          </a:prstGeom>
          <a:noFill/>
          <a:ln w="57150" cmpd="thinThick">
            <a:solidFill>
              <a:schemeClr val="folHlink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65</Words>
  <Application>Microsoft Office PowerPoint</Application>
  <PresentationFormat>A4 (21x29,7 cm)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Arial</vt:lpstr>
      <vt:lpstr>Calibri</vt:lpstr>
      <vt:lpstr>Book Antiqua</vt:lpstr>
      <vt:lpstr>Batang</vt:lpstr>
      <vt:lpstr>Californian FB</vt:lpstr>
      <vt:lpstr>Arial Narrow</vt:lpstr>
      <vt:lpstr>Gloucester MT Extra Condensed</vt:lpstr>
      <vt:lpstr>Office Theme</vt:lpstr>
      <vt:lpstr>Diapositiva 1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elena.leoni</dc:creator>
  <cp:lastModifiedBy>Administrator</cp:lastModifiedBy>
  <cp:revision>15</cp:revision>
  <cp:lastPrinted>2013-02-23T07:48:25Z</cp:lastPrinted>
  <dcterms:created xsi:type="dcterms:W3CDTF">2013-02-22T23:19:16Z</dcterms:created>
  <dcterms:modified xsi:type="dcterms:W3CDTF">2013-03-13T09:07:06Z</dcterms:modified>
</cp:coreProperties>
</file>